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"/>
  </p:notesMasterIdLst>
  <p:sldIdLst>
    <p:sldId id="256" r:id="rId2"/>
    <p:sldId id="258" r:id="rId3"/>
    <p:sldId id="261" r:id="rId4"/>
    <p:sldId id="259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7CE4D-1D5C-4F50-B02B-399A1C99FB8D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91B42-1DB1-4526-B8D9-90461DF3A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38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1B42-1DB1-4526-B8D9-90461DF3AD0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89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22BE-6C24-8B47-A5DE-0A89A760D758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65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7A480-E42F-6B4E-8886-25750DE6E9C0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007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36C0-C6C8-D346-8FD1-DC96A800A487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10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4C8-A3CF-5144-8A29-758CCCBA5E47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633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82C4-F53E-C641-BFEB-FF41D49EADCC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56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DE106-8E7A-AF4F-A7A6-D2FB4472DBE7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9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AD906-99EA-3B43-A693-07214FB75B36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6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0785-FD69-ED46-89AB-0ED56D83A291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61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E3865-88A6-4C46-8888-A8D356F3B06D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99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F5531-C3DB-B343-AC2A-D80B95EB557F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78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4387F-E412-A943-92C9-9D4C4E11767E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AF6A2-1828-4CCB-A736-4557EBDCF4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77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26901"/>
            <a:ext cx="78867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31357"/>
            <a:ext cx="7886700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37223"/>
            <a:ext cx="2057400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1C11A-3FD2-3041-9665-360AC0A7A25E}" type="datetime1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37223"/>
            <a:ext cx="3086100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0550" y="6537223"/>
            <a:ext cx="2057400" cy="274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45FAF6A2-1828-4CCB-A736-4557EBDCF40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1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50000"/>
        <a:buFont typeface="Wingdings" panose="05000000000000000000" pitchFamily="2" charset="2"/>
        <a:buChar char="n"/>
        <a:defRPr kumimoji="1"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50000"/>
        <a:buFont typeface="Wingdings" panose="05000000000000000000" pitchFamily="2" charset="2"/>
        <a:buChar char="n"/>
        <a:defRPr kumimoji="1"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50000"/>
        <a:buFont typeface="Wingdings" panose="05000000000000000000" pitchFamily="2" charset="2"/>
        <a:buChar char="n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50000"/>
        <a:buFont typeface="Wingdings" panose="05000000000000000000" pitchFamily="2" charset="2"/>
        <a:buChar char="n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50000"/>
        <a:buFont typeface="Wingdings" panose="05000000000000000000" pitchFamily="2" charset="2"/>
        <a:buChar char="n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o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766763"/>
            <a:ext cx="7772400" cy="2387600"/>
          </a:xfrm>
        </p:spPr>
        <p:txBody>
          <a:bodyPr/>
          <a:lstStyle/>
          <a:p>
            <a:r>
              <a:rPr lang="ja-JP" altLang="en-US" dirty="0"/>
              <a:t>画像情報処理工学特論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297238"/>
            <a:ext cx="6858000" cy="1655762"/>
          </a:xfrm>
        </p:spPr>
        <p:txBody>
          <a:bodyPr/>
          <a:lstStyle/>
          <a:p>
            <a:r>
              <a:rPr lang="ja-JP" altLang="en-US" sz="2400" dirty="0"/>
              <a:t>第</a:t>
            </a:r>
            <a:r>
              <a:rPr lang="en-US" altLang="ja-JP" sz="2400" dirty="0"/>
              <a:t>4</a:t>
            </a:r>
            <a:r>
              <a:rPr lang="ja-JP" altLang="en-US" sz="2400" dirty="0"/>
              <a:t>回レポート課題</a:t>
            </a:r>
            <a:endParaRPr lang="en-US" altLang="ja-JP" sz="2400" dirty="0"/>
          </a:p>
          <a:p>
            <a:r>
              <a:rPr lang="ja-JP" altLang="en-US" dirty="0"/>
              <a:t>学籍番号</a:t>
            </a:r>
            <a:r>
              <a:rPr kumimoji="1" lang="en-US" altLang="ja-JP" dirty="0"/>
              <a:t>: 1Y16B012-6</a:t>
            </a:r>
            <a:endParaRPr lang="en-US" altLang="ja-JP" dirty="0"/>
          </a:p>
          <a:p>
            <a:r>
              <a:rPr kumimoji="1" lang="ja-JP" altLang="en-US"/>
              <a:t>名前</a:t>
            </a:r>
            <a:r>
              <a:rPr kumimoji="1" lang="en-US" altLang="ja-JP" dirty="0"/>
              <a:t>:</a:t>
            </a:r>
            <a:r>
              <a:rPr kumimoji="1" lang="ja-JP" altLang="en-US"/>
              <a:t>岩名　紘基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0834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練習</a:t>
            </a:r>
            <a:r>
              <a:rPr lang="en-US" altLang="ja-JP" dirty="0"/>
              <a:t>1-1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マウスドラッグを</a:t>
            </a:r>
            <a:r>
              <a:rPr lang="ja-JP" altLang="en-US"/>
              <a:t>実装して</a:t>
            </a:r>
            <a:r>
              <a:rPr lang="en-US" altLang="ja-JP" dirty="0"/>
              <a:t>, </a:t>
            </a:r>
            <a:r>
              <a:rPr lang="ja-JP" altLang="en-US" dirty="0"/>
              <a:t>押されているボタンとマウスの位置を出力するよう</a:t>
            </a:r>
            <a:r>
              <a:rPr lang="ja-JP" altLang="en-US"/>
              <a:t>にする</a:t>
            </a:r>
            <a:endParaRPr lang="en-US" altLang="ja-JP" dirty="0"/>
          </a:p>
        </p:txBody>
      </p:sp>
      <p:pic>
        <p:nvPicPr>
          <p:cNvPr id="3" name="オンライン メディア 2" descr="画面収録 2019-06-13 13.42.18">
            <a:hlinkClick r:id="" action="ppaction://media"/>
            <a:extLst>
              <a:ext uri="{FF2B5EF4-FFF2-40B4-BE49-F238E27FC236}">
                <a16:creationId xmlns:a16="http://schemas.microsoft.com/office/drawing/2014/main" id="{55EC14F8-E855-154B-825F-473EC6B9F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262"/>
          <a:stretch/>
        </p:blipFill>
        <p:spPr>
          <a:xfrm>
            <a:off x="3028950" y="1940626"/>
            <a:ext cx="3272229" cy="45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練習</a:t>
            </a:r>
            <a:r>
              <a:rPr lang="en-US" altLang="ja-JP" dirty="0"/>
              <a:t>2-1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131357"/>
            <a:ext cx="7886700" cy="2009775"/>
          </a:xfrm>
        </p:spPr>
        <p:txBody>
          <a:bodyPr>
            <a:normAutofit/>
          </a:bodyPr>
          <a:lstStyle/>
          <a:p>
            <a:r>
              <a:rPr lang="ja-JP" altLang="en-US" dirty="0"/>
              <a:t>立方体を描画した後</a:t>
            </a:r>
            <a:r>
              <a:rPr lang="en-US" altLang="ja-JP" dirty="0"/>
              <a:t>, </a:t>
            </a:r>
            <a:r>
              <a:rPr lang="ja-JP" altLang="en-US" dirty="0"/>
              <a:t>選択した面以外の色が暗くなるようなプログラムを作成する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pic>
        <p:nvPicPr>
          <p:cNvPr id="5" name="オンライン メディア 4" descr="画面収録 2019-06-13 13.46.11.mov">
            <a:hlinkClick r:id="" action="ppaction://media"/>
            <a:extLst>
              <a:ext uri="{FF2B5EF4-FFF2-40B4-BE49-F238E27FC236}">
                <a16:creationId xmlns:a16="http://schemas.microsoft.com/office/drawing/2014/main" id="{9880F8EA-9481-3549-BBD7-FC16506444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7904" y="1587116"/>
            <a:ext cx="3086099" cy="48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8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練習</a:t>
            </a:r>
            <a:r>
              <a:rPr lang="en-US" altLang="ja-JP" dirty="0"/>
              <a:t>2-2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もし頂点を選択したいとしたら</a:t>
            </a:r>
            <a:r>
              <a:rPr lang="en-US" altLang="ja-JP" dirty="0"/>
              <a:t>, </a:t>
            </a:r>
            <a:r>
              <a:rPr lang="ja-JP" altLang="en-US" dirty="0"/>
              <a:t>どのような方法が考えられるか？ 自分なりの方法を考えて記述する </a:t>
            </a:r>
            <a:r>
              <a:rPr lang="en-US" altLang="ja-JP" dirty="0"/>
              <a:t>(</a:t>
            </a:r>
            <a:r>
              <a:rPr lang="ja-JP" altLang="en-US" dirty="0"/>
              <a:t>プログラムを作る必要はない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プログラムを作るとすると</a:t>
            </a:r>
            <a:r>
              <a:rPr lang="en-US" altLang="ja-JP" dirty="0"/>
              <a:t>, </a:t>
            </a:r>
            <a:r>
              <a:rPr lang="ja-JP" altLang="en-US" dirty="0"/>
              <a:t>少し工夫が必要</a:t>
            </a:r>
            <a:endParaRPr lang="en-US" altLang="ja-JP" dirty="0"/>
          </a:p>
          <a:p>
            <a:pPr lvl="1"/>
            <a:r>
              <a:rPr lang="ja-JP" altLang="en-US" dirty="0"/>
              <a:t>実装にはジオメトリ・シェーダというシェーダを使う必要がある </a:t>
            </a:r>
            <a:r>
              <a:rPr lang="en-US" altLang="ja-JP" dirty="0"/>
              <a:t>(</a:t>
            </a:r>
            <a:r>
              <a:rPr lang="ja-JP" altLang="en-US" dirty="0"/>
              <a:t>そうでない実装もありうるが複雑に</a:t>
            </a:r>
            <a:r>
              <a:rPr lang="ja-JP" altLang="en-US"/>
              <a:t>なる</a:t>
            </a:r>
            <a:r>
              <a:rPr lang="en-US" altLang="ja-JP" dirty="0"/>
              <a:t>)</a:t>
            </a:r>
          </a:p>
          <a:p>
            <a:pPr marL="457200" lvl="1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指定する頂点を持つ面をいくつか選択し、それぞれの面の共通する頂点で選び出す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233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練習</a:t>
            </a:r>
            <a:r>
              <a:rPr lang="en-US" altLang="ja-JP" dirty="0"/>
              <a:t>3-1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オブジェクトの選択と組み合わせて</a:t>
            </a:r>
            <a:r>
              <a:rPr lang="en-US" altLang="ja-JP" dirty="0"/>
              <a:t>, </a:t>
            </a:r>
            <a:r>
              <a:rPr lang="ja-JP" altLang="en-US" dirty="0"/>
              <a:t>選択した物体だけが移動</a:t>
            </a:r>
            <a:r>
              <a:rPr lang="en-US" altLang="ja-JP" dirty="0"/>
              <a:t>, </a:t>
            </a:r>
            <a:r>
              <a:rPr lang="ja-JP" altLang="en-US" dirty="0"/>
              <a:t>回転等を</a:t>
            </a:r>
            <a:r>
              <a:rPr lang="ja-JP" altLang="en-US"/>
              <a:t>するようにプログラムを作る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/>
              <a:t>画像情報処理工学特論 第</a:t>
            </a:r>
            <a:r>
              <a:rPr kumimoji="1" lang="en-US" altLang="zh-TW"/>
              <a:t>4</a:t>
            </a:r>
            <a:r>
              <a:rPr kumimoji="1" lang="zh-TW" altLang="en-US"/>
              <a:t>回</a:t>
            </a:r>
            <a:endParaRPr kumimoji="1" lang="ja-JP" altLang="en-US"/>
          </a:p>
        </p:txBody>
      </p:sp>
      <p:pic>
        <p:nvPicPr>
          <p:cNvPr id="6" name="オンライン メディア 5" descr="画面収録 2019-06-13 13.50.00.mov">
            <a:hlinkClick r:id="" action="ppaction://media"/>
            <a:extLst>
              <a:ext uri="{FF2B5EF4-FFF2-40B4-BE49-F238E27FC236}">
                <a16:creationId xmlns:a16="http://schemas.microsoft.com/office/drawing/2014/main" id="{9DF10C45-3491-5240-A70E-27A97900B8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3.6376" end="7673.1516"/>
                </p14:media>
              </p:ext>
            </p:extLst>
          </p:nvPr>
        </p:nvPicPr>
        <p:blipFill rotWithShape="1">
          <a:blip r:embed="rId4"/>
          <a:srcRect b="3309"/>
          <a:stretch>
            <a:fillRect/>
          </a:stretch>
        </p:blipFill>
        <p:spPr>
          <a:xfrm>
            <a:off x="3028949" y="1866621"/>
            <a:ext cx="3086101" cy="46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スリップストリーム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pica Neue">
      <a:majorFont>
        <a:latin typeface="Open Sans Semibold"/>
        <a:ea typeface="Spica Neue P"/>
        <a:cs typeface=""/>
      </a:majorFont>
      <a:minorFont>
        <a:latin typeface="Open Sans Light"/>
        <a:ea typeface="Spica Neue P Light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1198</TotalTime>
  <Words>200</Words>
  <Application>Microsoft Macintosh PowerPoint</Application>
  <PresentationFormat>画面に合わせる (4:3)</PresentationFormat>
  <Paragraphs>21</Paragraphs>
  <Slides>5</Slides>
  <Notes>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2" baseType="lpstr">
      <vt:lpstr>Open Sans Light</vt:lpstr>
      <vt:lpstr>Open Sans Semibold</vt:lpstr>
      <vt:lpstr>Spica Neue P</vt:lpstr>
      <vt:lpstr>游ゴシック</vt:lpstr>
      <vt:lpstr>Arial</vt:lpstr>
      <vt:lpstr>Wingdings</vt:lpstr>
      <vt:lpstr>Office テーマ</vt:lpstr>
      <vt:lpstr>画像情報処理工学特論</vt:lpstr>
      <vt:lpstr>練習1-1</vt:lpstr>
      <vt:lpstr>練習2-1</vt:lpstr>
      <vt:lpstr>練習2-2</vt:lpstr>
      <vt:lpstr>練習3-1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Tatsuya</dc:creator>
  <cp:lastModifiedBy>iwana9759</cp:lastModifiedBy>
  <cp:revision>727</cp:revision>
  <dcterms:created xsi:type="dcterms:W3CDTF">2017-03-30T01:57:25Z</dcterms:created>
  <dcterms:modified xsi:type="dcterms:W3CDTF">2019-06-13T05:03:22Z</dcterms:modified>
</cp:coreProperties>
</file>